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114" d="100"/>
          <a:sy n="114" d="100"/>
        </p:scale>
        <p:origin x="-8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02-09-2013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/>
          </a:bodyPr>
          <a:lstStyle/>
          <a:p>
            <a:pPr algn="l"/>
            <a:r>
              <a:rPr lang="da-DK" sz="2200" b="1" dirty="0" smtClean="0"/>
              <a:t>Jeg er havren</a:t>
            </a:r>
            <a:br>
              <a:rPr lang="da-DK" sz="2200" b="1" dirty="0" smtClean="0"/>
            </a:br>
            <a:r>
              <a:rPr lang="da-DK" sz="1800" dirty="0" smtClean="0"/>
              <a:t>Tekst: Jeppe Aakjær 1916	Musik: Aksel </a:t>
            </a:r>
            <a:r>
              <a:rPr lang="da-DK" sz="1800" dirty="0" err="1" smtClean="0"/>
              <a:t>Agerby</a:t>
            </a:r>
            <a:r>
              <a:rPr lang="da-DK" sz="1800" dirty="0" smtClean="0"/>
              <a:t> 1916</a:t>
            </a: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499992" y="4725144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a-DK" dirty="0" smtClean="0"/>
              <a:t>Jeg er havren, jeg har bjælder på</a:t>
            </a:r>
            <a:br>
              <a:rPr lang="da-DK" dirty="0" smtClean="0"/>
            </a:br>
            <a:r>
              <a:rPr lang="da-DK" dirty="0" err="1" smtClean="0"/>
              <a:t>mer</a:t>
            </a:r>
            <a:r>
              <a:rPr lang="da-DK" dirty="0" smtClean="0"/>
              <a:t> end tyve tror jeg på hvert strå.</a:t>
            </a:r>
            <a:br>
              <a:rPr lang="da-DK" dirty="0" smtClean="0"/>
            </a:br>
            <a:r>
              <a:rPr lang="da-DK" dirty="0" smtClean="0"/>
              <a:t>Bonden kalder dem for mine fold.</a:t>
            </a:r>
            <a:br>
              <a:rPr lang="da-DK" dirty="0" smtClean="0"/>
            </a:br>
            <a:r>
              <a:rPr lang="da-DK" dirty="0" smtClean="0"/>
              <a:t>Gud velsigne ham den bondeknold.</a:t>
            </a:r>
            <a:br>
              <a:rPr lang="da-DK" dirty="0" smtClean="0"/>
            </a:b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5122" name="Picture 2" descr="http://www.skovly.nu/typo3temp/pics/fbadb63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3096344" cy="4631055"/>
          </a:xfrm>
          <a:prstGeom prst="rect">
            <a:avLst/>
          </a:prstGeom>
          <a:noFill/>
        </p:spPr>
      </p:pic>
      <p:pic>
        <p:nvPicPr>
          <p:cNvPr id="5124" name="Picture 4" descr="http://multimedia.pol.dk/archive/00609/bondemand_60931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48780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653136"/>
            <a:ext cx="4104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2.    Jeg blev sået, mens glade lærker sang</a:t>
            </a:r>
            <a:br>
              <a:rPr lang="da-DK" dirty="0" smtClean="0"/>
            </a:br>
            <a:r>
              <a:rPr lang="da-DK" dirty="0" smtClean="0"/>
              <a:t>over grønne banker dagen lang.</a:t>
            </a:r>
            <a:br>
              <a:rPr lang="da-DK" dirty="0" smtClean="0"/>
            </a:br>
            <a:r>
              <a:rPr lang="da-DK" dirty="0" smtClean="0"/>
              <a:t>Humlen </a:t>
            </a:r>
            <a:r>
              <a:rPr lang="da-DK" dirty="0" err="1" smtClean="0"/>
              <a:t>brumled</a:t>
            </a:r>
            <a:r>
              <a:rPr lang="da-DK" dirty="0" smtClean="0"/>
              <a:t> dybt sin melodi</a:t>
            </a:r>
            <a:br>
              <a:rPr lang="da-DK" dirty="0" smtClean="0"/>
            </a:br>
            <a:r>
              <a:rPr lang="da-DK" dirty="0" smtClean="0"/>
              <a:t>og et rylefløjt gled ind deri.</a:t>
            </a: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4098" name="Picture 2" descr="http://jespersnaturbilleder.mono.net/upl/website/sangfugle-og-fluesnapper/gb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049728" cy="2736304"/>
          </a:xfrm>
          <a:prstGeom prst="rect">
            <a:avLst/>
          </a:prstGeom>
          <a:noFill/>
        </p:spPr>
      </p:pic>
      <p:pic>
        <p:nvPicPr>
          <p:cNvPr id="4100" name="Picture 4" descr="http://obsnatur.dk/media/bin_files/105431.humlebi.b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726" y="1124744"/>
            <a:ext cx="4106194" cy="2736304"/>
          </a:xfrm>
          <a:prstGeom prst="rect">
            <a:avLst/>
          </a:prstGeom>
          <a:noFill/>
        </p:spPr>
      </p:pic>
      <p:pic>
        <p:nvPicPr>
          <p:cNvPr id="4102" name="Picture 6" descr="http://www.fugl-og-foto.dk/images/foto/KrumnaebbetRyle/KrumnaebbetRyle-SEJ-240712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19006"/>
            <a:ext cx="4032448" cy="2686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355976" y="4437112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3.    Mens i dug jeg groede fod for fod</a:t>
            </a:r>
            <a:br>
              <a:rPr lang="da-DK" dirty="0" smtClean="0"/>
            </a:br>
            <a:r>
              <a:rPr lang="da-DK" dirty="0" smtClean="0"/>
              <a:t>groede sangen sammen med min rod</a:t>
            </a:r>
            <a:br>
              <a:rPr lang="da-DK" dirty="0" smtClean="0"/>
            </a:br>
            <a:r>
              <a:rPr lang="da-DK" dirty="0" smtClean="0"/>
              <a:t>den, som ydmyg lægger øret til</a:t>
            </a:r>
            <a:br>
              <a:rPr lang="da-DK" dirty="0" smtClean="0"/>
            </a:br>
            <a:r>
              <a:rPr lang="da-DK" dirty="0" smtClean="0"/>
              <a:t>hører lærkens triller i mit spil.</a:t>
            </a:r>
            <a:br>
              <a:rPr lang="da-DK" dirty="0" smtClean="0"/>
            </a:b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3074" name="Picture 2" descr="http://images.colourbox.com/thumb_COLOURBOX6827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980728"/>
            <a:ext cx="4464496" cy="2971682"/>
          </a:xfrm>
          <a:prstGeom prst="rect">
            <a:avLst/>
          </a:prstGeom>
          <a:noFill/>
        </p:spPr>
      </p:pic>
      <p:pic>
        <p:nvPicPr>
          <p:cNvPr id="3076" name="Picture 4" descr="http://danske-dyr.dk/dd_medier/20040830/99212.600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66658"/>
            <a:ext cx="3744416" cy="2496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572000" y="4509120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4.    Jeg får solens sidste lange blink</a:t>
            </a:r>
            <a:br>
              <a:rPr lang="da-DK" dirty="0" smtClean="0"/>
            </a:br>
            <a:r>
              <a:rPr lang="da-DK" dirty="0" smtClean="0"/>
              <a:t>før den dukker ned bag gullig brink</a:t>
            </a:r>
            <a:br>
              <a:rPr lang="da-DK" dirty="0" smtClean="0"/>
            </a:br>
            <a:r>
              <a:rPr lang="da-DK" dirty="0" smtClean="0"/>
              <a:t>og når aftenklokken ringer fred</a:t>
            </a:r>
            <a:br>
              <a:rPr lang="da-DK" dirty="0" smtClean="0"/>
            </a:br>
            <a:r>
              <a:rPr lang="da-DK" dirty="0" smtClean="0"/>
              <a:t>står jeg på min tå og ringler med.</a:t>
            </a:r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2050" name="Picture 2" descr="http://www.landbrugsavisen.dk/NR/rdonlyres/E9FA0407-9518-4A43-9A6F-14CCE0AAA3D9/220222/SkydHoestenFlotsolnedgan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20688"/>
            <a:ext cx="4191000" cy="2466975"/>
          </a:xfrm>
          <a:prstGeom prst="rect">
            <a:avLst/>
          </a:prstGeom>
          <a:noFill/>
        </p:spPr>
      </p:pic>
      <p:pic>
        <p:nvPicPr>
          <p:cNvPr id="2052" name="Picture 4" descr="http://www.thas.dk/wp-content/uploads/2008/04/gl-haderslev-kirke-aft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7396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4869160"/>
            <a:ext cx="3960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a-DK" dirty="0" smtClean="0"/>
              <a:t>5.   Jeg er havren. Mine bjælder går</a:t>
            </a:r>
            <a:br>
              <a:rPr lang="da-DK" dirty="0" smtClean="0"/>
            </a:br>
            <a:r>
              <a:rPr lang="da-DK" dirty="0" smtClean="0"/>
              <a:t>over lyse vange år for år</a:t>
            </a:r>
            <a:br>
              <a:rPr lang="da-DK" dirty="0" smtClean="0"/>
            </a:br>
            <a:r>
              <a:rPr lang="da-DK" dirty="0" smtClean="0"/>
              <a:t>ringler om, hvor sang og kærve gror</a:t>
            </a:r>
            <a:br>
              <a:rPr lang="da-DK" dirty="0" smtClean="0"/>
            </a:br>
            <a:r>
              <a:rPr lang="da-DK" dirty="0" smtClean="0"/>
              <a:t>herligt sammen på den danske jord</a:t>
            </a:r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pic>
        <p:nvPicPr>
          <p:cNvPr id="1026" name="Picture 2" descr="http://www.colourbox.dk/preview/1712567-635670-en-masse-af-havre-mod-blaa-overskyet-himmel-med-s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4572000" cy="3743325"/>
          </a:xfrm>
          <a:prstGeom prst="rect">
            <a:avLst/>
          </a:prstGeom>
          <a:noFill/>
        </p:spPr>
      </p:pic>
      <p:pic>
        <p:nvPicPr>
          <p:cNvPr id="1028" name="Picture 4" descr="http://www.atp.dk/X5/wps/wcm/connect/58c7dd004d6f0c47a707f764c3c32644/Natur_Havremark_H.jpg?MOD=AJPERES&amp;CACHEID=58c7dd004d6f0c47a707f764c3c326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4305300" cy="235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63</Words>
  <Application>Microsoft Office PowerPoint</Application>
  <PresentationFormat>Skærmshow (4:3)</PresentationFormat>
  <Paragraphs>55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6" baseType="lpstr">
      <vt:lpstr>Kontortema</vt:lpstr>
      <vt:lpstr>Jeg er havren Tekst: Jeppe Aakjær 1916 Musik: Aksel Agerby 1916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Jan Christiansen</cp:lastModifiedBy>
  <cp:revision>9</cp:revision>
  <dcterms:created xsi:type="dcterms:W3CDTF">2013-06-21T20:25:00Z</dcterms:created>
  <dcterms:modified xsi:type="dcterms:W3CDTF">2013-09-02T06:45:40Z</dcterms:modified>
</cp:coreProperties>
</file>